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2100 BLK W NORTH LOOP BLVD (CROSSWALK)
Intersection ID: 0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U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2100 BLK W NORTH LOOP BLVD (CROSSWALK)
Intersection ID: 0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U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2100 BLK W NORTH LOOP BLVD (CROSSWALK)
Intersection ID: 0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2100 BLK W NORTH LOOP BLVD (CROSSWALK)
Intersection ID: 0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